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9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5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0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0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7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9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3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3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anoelambert.loire-atlantique.e-lyco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0201C5-4981-4E64-B4D8-BD83F642D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3BE1C6-0A63-4933-9471-0574927C6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7600" dirty="0"/>
              <a:t>Comment créer et accéder à Pronote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54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973167-19BB-407F-971E-30A6F39B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n°9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EA1095-78AA-457B-95B9-7BF08B152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803" y="2088775"/>
            <a:ext cx="6938394" cy="1065486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</a:rPr>
              <a:t>Ça y est, vous avez accès à Pronote sur ordinateur et sur votre mobile/tablette.</a:t>
            </a:r>
          </a:p>
        </p:txBody>
      </p:sp>
    </p:spTree>
    <p:extLst>
      <p:ext uri="{BB962C8B-B14F-4D97-AF65-F5344CB8AC3E}">
        <p14:creationId xmlns:p14="http://schemas.microsoft.com/office/powerpoint/2010/main" val="280139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4740C-D0F9-47AF-A8DE-A916765D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n°1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34940E-5C5A-4A37-9CE8-DB8D7453A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15901"/>
            <a:ext cx="7622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Aller sur le site du collège :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https://lanoelambert.loire-atlantique.e-lyco.fr/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Arial" panose="020B0604020202020204" pitchFamily="34" charset="0"/>
              </a:rPr>
              <a:t>Cliquer sur Connexion</a:t>
            </a:r>
            <a:endParaRPr lang="fr-FR" altLang="fr-FR" sz="1800" dirty="0">
              <a:latin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0E8890-B86E-4171-A561-E9A38FAD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48014"/>
            <a:ext cx="10151378" cy="2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5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0487C-80CB-4F65-B227-C0C56847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n°2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11F7392-CA0B-4E20-9D21-CE382FC37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0424"/>
            <a:ext cx="4684632" cy="42529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598806-3FF6-42EA-9BBA-7D9DF3F2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806" y="1788144"/>
            <a:ext cx="2943379" cy="45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9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556AB-023F-44D6-A9C3-714AC79A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n°3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1B688-8AC1-4FE2-8361-82B5DCD47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Compléter avec les identifiants et mots de passe fournis par le collège.</a:t>
            </a:r>
          </a:p>
          <a:p>
            <a:r>
              <a:rPr lang="fr-FR" dirty="0"/>
              <a:t>Id : </a:t>
            </a:r>
            <a:r>
              <a:rPr lang="fr-FR" dirty="0" err="1"/>
              <a:t>john.dheuf</a:t>
            </a:r>
            <a:endParaRPr lang="fr-FR" dirty="0"/>
          </a:p>
          <a:p>
            <a:r>
              <a:rPr lang="fr-FR" dirty="0" err="1"/>
              <a:t>Mdp</a:t>
            </a:r>
            <a:r>
              <a:rPr lang="fr-FR" dirty="0"/>
              <a:t> provisoire: 1CcaFe4444</a:t>
            </a:r>
          </a:p>
          <a:p>
            <a:endParaRPr lang="fr-FR" dirty="0"/>
          </a:p>
          <a:p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Valider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BA165C-EE33-4B3E-BA51-F0F4CDA9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23" y="2440016"/>
            <a:ext cx="30956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4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AC251-B181-4478-A6CF-AE252CEA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n°4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6F99BD-69B9-4535-BA4D-32730348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</a:rPr>
              <a:t>Compléter les informations avec votre nouveau mot de passe et la date de naissance de votre enfant.</a:t>
            </a:r>
          </a:p>
          <a:p>
            <a:r>
              <a:rPr lang="fr-FR" dirty="0">
                <a:latin typeface="Arial" panose="020B0604020202020204" pitchFamily="34" charset="0"/>
              </a:rPr>
              <a:t>puis Valider.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BDF2FC-B600-448D-BF06-FE5DE3BA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749" y="2483141"/>
            <a:ext cx="3676188" cy="35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3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9E9D7-C9CD-4F7A-968C-F6AB5166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n°5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4D201-6326-43A5-809C-592E95D2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1325563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</a:rPr>
              <a:t>Attention, il est important de recevoir le mail d'activation et de cliquer sur le lien reçu. Ce mail peut être dans vos SPAMS. </a:t>
            </a:r>
          </a:p>
        </p:txBody>
      </p:sp>
    </p:spTree>
    <p:extLst>
      <p:ext uri="{BB962C8B-B14F-4D97-AF65-F5344CB8AC3E}">
        <p14:creationId xmlns:p14="http://schemas.microsoft.com/office/powerpoint/2010/main" val="288020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2C166-60E7-4D3D-8F12-DCFC88D7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n°6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475E0F-E9BE-47AF-9F4C-0A7821B16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</a:rPr>
              <a:t>Enfin, une fois connecté au site du collège, vous trouverez Pronote dans les "services externes"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62DCDD-94D4-4A19-B06F-FD9B5ADC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12902"/>
            <a:ext cx="6434225" cy="13429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0CDF2D-659B-4767-BFEE-4BE0A070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379" y="4540996"/>
            <a:ext cx="5694421" cy="19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2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09116-E5F2-496F-90C3-552D2387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n°7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0E8F9F-05DE-4268-B6C9-FBDE804AA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Une fois dans Pronote, vous cliquez sur l'icone suivante pour permettre la connexion à un smartphone :</a:t>
            </a:r>
          </a:p>
          <a:p>
            <a:endParaRPr lang="fr-FR" altLang="fr-FR" dirty="0">
              <a:latin typeface="Arial" panose="020B0604020202020204" pitchFamily="34" charset="0"/>
            </a:endParaRPr>
          </a:p>
          <a:p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</a:rPr>
              <a:t>Entrez le code 0000 puis validez.</a:t>
            </a:r>
            <a:endParaRPr lang="fr-FR" alt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854975-9D67-445A-ADB2-EBF21CB84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90" y="3055239"/>
            <a:ext cx="6286500" cy="100012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F6EB2D9-D734-4E4C-9C31-421038A4D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8581"/>
            <a:ext cx="543770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D63B3A4-45FD-4202-ACAA-9039FE59BB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50825"/>
            <a:ext cx="51530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A46700-45B1-4C69-BC06-3E3CB6CB2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90" y="4234503"/>
            <a:ext cx="3535404" cy="17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0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BF1BB-DE9C-447D-867D-B6F695DC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n°8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6F1DC5-2962-4585-822E-25F62F5C5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</a:rPr>
              <a:t>Depuis votre téléphone Mobile et l'application Pronote, Flashez le Flashcode.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8E5A4F-8B1B-456D-873D-E2B1EC97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4667250" cy="26574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028E75-8BCB-4CE7-9E9E-99C709575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708" y="2432168"/>
            <a:ext cx="2312914" cy="41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25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374124"/>
      </a:dk2>
      <a:lt2>
        <a:srgbClr val="ECECF0"/>
      </a:lt2>
      <a:accent1>
        <a:srgbClr val="ABA343"/>
      </a:accent1>
      <a:accent2>
        <a:srgbClr val="85AB39"/>
      </a:accent2>
      <a:accent3>
        <a:srgbClr val="61B146"/>
      </a:accent3>
      <a:accent4>
        <a:srgbClr val="3BB14E"/>
      </a:accent4>
      <a:accent5>
        <a:srgbClr val="46B386"/>
      </a:accent5>
      <a:accent6>
        <a:srgbClr val="3BB1B1"/>
      </a:accent6>
      <a:hlink>
        <a:srgbClr val="CB65A1"/>
      </a:hlink>
      <a:folHlink>
        <a:srgbClr val="878787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235</Words>
  <Application>Microsoft Office PowerPoint</Application>
  <PresentationFormat>Grand écran</PresentationFormat>
  <Paragraphs>29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Modern Love</vt:lpstr>
      <vt:lpstr>The Hand</vt:lpstr>
      <vt:lpstr>SketchyVTI</vt:lpstr>
      <vt:lpstr>Comment créer et accéder à Pronote</vt:lpstr>
      <vt:lpstr>Étape n°1</vt:lpstr>
      <vt:lpstr>Étape n°2</vt:lpstr>
      <vt:lpstr>Étape n°3</vt:lpstr>
      <vt:lpstr>Étape n°4</vt:lpstr>
      <vt:lpstr>Étape n°5</vt:lpstr>
      <vt:lpstr>Étape n°6</vt:lpstr>
      <vt:lpstr>Étape n°7</vt:lpstr>
      <vt:lpstr>Étape n°8</vt:lpstr>
      <vt:lpstr>Étape n°9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créer set accéder à Pronote</dc:title>
  <dc:creator>fsoulard1</dc:creator>
  <cp:lastModifiedBy>fsoulard1</cp:lastModifiedBy>
  <cp:revision>5</cp:revision>
  <dcterms:created xsi:type="dcterms:W3CDTF">2020-09-28T14:39:46Z</dcterms:created>
  <dcterms:modified xsi:type="dcterms:W3CDTF">2020-09-28T15:13:52Z</dcterms:modified>
</cp:coreProperties>
</file>